
<file path=[Content_Types].xml><?xml version="1.0" encoding="utf-8"?>
<Types xmlns="http://schemas.openxmlformats.org/package/2006/content-types">
  <Default ContentType="image/jpeg" Extension="jfif"/>
  <Default ContentType="image/jpeg" Extension="jpeg"/>
  <Default ContentType="image/jpeg" Extension="jp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A9D695-DED2-43FB-BEA4-DFC4A30940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5AA51D6-9D64-43F9-B117-B9F1BFD890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0BAE3C9-97F2-4C97-A775-C07059B30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373F1-B5CB-42A8-A302-C9C814C69B4E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F704080-83D7-4FD0-80EC-D22A174C3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97A3B91-86DC-4175-AD09-295A6EF7A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0B241-A68E-486E-8121-0F6E7C956A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4995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6FAD4B-D0A1-418D-B1B8-F7ED2CD3C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81DF47C-365D-4180-87E0-B6B6D3323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ECA16DE-9BE3-45A3-B7C3-E41EEA8F3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373F1-B5CB-42A8-A302-C9C814C69B4E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6FEC850-1A7F-401F-9F72-B2A6D86CF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D2EDC0-CA5A-45DD-A6DD-B11F199B4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0B241-A68E-486E-8121-0F6E7C956A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4991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356D385-7058-407D-9256-CF0F33BDAD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8CCB007-38D0-4CB8-B97C-413E70BA9E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72F9F03-C06A-4B96-8A4C-4A98B4BAA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373F1-B5CB-42A8-A302-C9C814C69B4E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F62F49E-D968-4E8D-906A-1472ED09D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2EB7610-7F27-41A2-8F73-228873921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0B241-A68E-486E-8121-0F6E7C956A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112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AAEFD8-DC72-4B41-B1A3-B2221548D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BA9B07-0CFC-45C3-ACE0-471D7ED943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94C2EC7-A831-40E1-95B3-607AE4D52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373F1-B5CB-42A8-A302-C9C814C69B4E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A9CE29D-FD6B-4EA0-AF64-5C5B77EC4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575672E-105A-4D21-99D4-5C7F15370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0B241-A68E-486E-8121-0F6E7C956A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3741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98B167-DBDF-458C-92A6-E5DE09E89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A8982C9-D43D-4D68-A430-CAB41DEC53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B2FB24-AC51-4468-81E2-FA2CF9F4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373F1-B5CB-42A8-A302-C9C814C69B4E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07A9757-B401-4912-BF11-A97211057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754283-2994-4FA5-9F4A-1DFF7818F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0B241-A68E-486E-8121-0F6E7C956A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1346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F7C8B3-DD95-4E13-80ED-3592F4D0B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59F39B7-7D01-41A9-A2B2-071054B443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9792AFA-BF34-4EA1-885A-77118DC9E0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D976457-5BCF-4EE7-B243-E60DB27E6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373F1-B5CB-42A8-A302-C9C814C69B4E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C714754-6081-41F1-A373-E6562D6BC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C039757-606A-4FAE-ADB3-415FDF24B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0B241-A68E-486E-8121-0F6E7C956A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770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246C45-9979-4114-B6B7-08C1DB2A6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DF6A998-5186-4D68-8281-B1892D608B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0BF9659-090D-4F5B-AAAB-FB629A3E33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5B3FAD2-14E3-49F7-978E-5F60A468C0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F085703-04B8-4CD9-819A-152EFF9165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2637BE9-9C6F-4AC0-A489-236FF4FE1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373F1-B5CB-42A8-A302-C9C814C69B4E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056FE17-8CEA-4259-852B-BFA29E1E2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447605B-F745-4FB1-8D8F-6D9D1983F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0B241-A68E-486E-8121-0F6E7C956A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5030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7DA28D-04EE-4075-A619-D48FD95A2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5B6B105-D65B-447C-99A9-FDBDC0AA0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373F1-B5CB-42A8-A302-C9C814C69B4E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1B474E1-3D36-4D0F-B08B-8F99D03B1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2D1C23B-C8E8-4C8A-9921-90564E3B2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0B241-A68E-486E-8121-0F6E7C956A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6302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88BED56-EB96-44F4-ABDF-DFD775F81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373F1-B5CB-42A8-A302-C9C814C69B4E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3D9532E-1992-4F91-8582-FD6DBD97D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DC31E68-25F4-4C7B-B5A6-DDD583EFF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0B241-A68E-486E-8121-0F6E7C956A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227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EBAABE-7EFE-4B7C-AA6D-A67D5A96D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59098AD-5F0B-4B8C-B68E-CA06C16825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E68101E-FCE7-4A2E-8984-CEE8BF3C31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B30F0EE-B67A-448A-AF9E-C021C2C33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373F1-B5CB-42A8-A302-C9C814C69B4E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0713F86-48B9-4A63-B422-A48DE49FA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02C1FFF-14C8-4BD5-8B24-770B8BF82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0B241-A68E-486E-8121-0F6E7C956A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8380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ACBC83-B0E8-4D5F-A677-DFFB2AE58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8E02A95-C138-4C48-86DC-F918415BDC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9E4D044-01F7-4B40-A399-AA9F5A4C88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A03870D-64EB-49D5-9DEA-4C6F46690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373F1-B5CB-42A8-A302-C9C814C69B4E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8612A6F-2E64-48BC-880C-8555F3648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EE1DF01-8176-4E63-828A-499D2BDAE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0B241-A68E-486E-8121-0F6E7C956A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1142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BDA673-036B-4E98-968A-3065808A6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2599A39-D86D-4A54-A36C-91F6F139E5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CE4DE14-B358-414B-B223-403486F8DC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373F1-B5CB-42A8-A302-C9C814C69B4E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F0E2674-C184-4431-9009-C4CEF7B8A9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202619-C2C6-4182-B64F-6607369FFE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0B241-A68E-486E-8121-0F6E7C956A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3119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 ?><Relationships xmlns="http://schemas.openxmlformats.org/package/2006/relationships"><Relationship Id="rId3" Target="../media/image8.jpeg" Type="http://schemas.openxmlformats.org/officeDocument/2006/relationships/image"/><Relationship Id="rId2" Target="../media/image7.jpeg" Type="http://schemas.openxmlformats.org/officeDocument/2006/relationships/image"/><Relationship Id="rId1" Target="../slideLayouts/slideLayout6.xml" Type="http://schemas.openxmlformats.org/officeDocument/2006/relationships/slideLayout"/></Relationships>
</file>

<file path=ppt/slides/_rels/slide7.xml.rels><?xml version="1.0" encoding="UTF-8" standalone="yes" ?><Relationships xmlns="http://schemas.openxmlformats.org/package/2006/relationships"><Relationship Id="rId2" Target="../media/image9.jpeg" Type="http://schemas.openxmlformats.org/officeDocument/2006/relationships/image"/><Relationship Id="rId1" Target="../slideLayouts/slideLayout6.xml" Type="http://schemas.openxmlformats.org/officeDocument/2006/relationships/slideLayout"/></Relationships>
</file>

<file path=ppt/slides/_rels/slide8.xml.rels><?xml version="1.0" encoding="UTF-8" standalone="yes" ?><Relationships xmlns="http://schemas.openxmlformats.org/package/2006/relationships"><Relationship Id="rId2" Target="../media/image10.jpeg" Type="http://schemas.openxmlformats.org/officeDocument/2006/relationships/image"/><Relationship Id="rId1" Target="../slideLayouts/slideLayout6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BEFEC9-A190-432A-92AF-82215D4CFF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112286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2"/>
                </a:solidFill>
              </a:rPr>
              <a:t>Презентация к фильму</a:t>
            </a:r>
            <a:br>
              <a:rPr lang="ru-RU" b="1" dirty="0">
                <a:solidFill>
                  <a:schemeClr val="tx2"/>
                </a:solidFill>
              </a:rPr>
            </a:br>
            <a:r>
              <a:rPr lang="ru-RU" b="1" dirty="0">
                <a:solidFill>
                  <a:schemeClr val="tx2"/>
                </a:solidFill>
              </a:rPr>
              <a:t>«Мандарин»</a:t>
            </a:r>
            <a:br>
              <a:rPr lang="ru-RU" b="1" dirty="0">
                <a:solidFill>
                  <a:schemeClr val="tx2"/>
                </a:solidFill>
              </a:rPr>
            </a:br>
            <a:r>
              <a:rPr lang="ru-RU" b="1" dirty="0">
                <a:solidFill>
                  <a:schemeClr val="tx2"/>
                </a:solidFill>
              </a:rPr>
              <a:t>для детей старшего дошкольного возраста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43AA409-7696-4A03-8DD3-9F4D6F386E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07512"/>
            <a:ext cx="8481134" cy="1393794"/>
          </a:xfrm>
        </p:spPr>
        <p:txBody>
          <a:bodyPr/>
          <a:lstStyle/>
          <a:p>
            <a:pPr algn="r"/>
            <a:r>
              <a:rPr lang="ru-RU" b="1" dirty="0">
                <a:solidFill>
                  <a:schemeClr val="tx2"/>
                </a:solidFill>
              </a:rPr>
              <a:t>подготовила: старший воспитатель</a:t>
            </a:r>
          </a:p>
          <a:p>
            <a:pPr algn="r"/>
            <a:r>
              <a:rPr lang="ru-RU" b="1" dirty="0">
                <a:solidFill>
                  <a:schemeClr val="tx2"/>
                </a:solidFill>
              </a:rPr>
              <a:t>МБОУ «ЦО № 12» (МООД ул. Литейная, 30) г. Тула</a:t>
            </a:r>
          </a:p>
          <a:p>
            <a:pPr algn="r"/>
            <a:r>
              <a:rPr lang="ru-RU" b="1" dirty="0">
                <a:solidFill>
                  <a:schemeClr val="tx2"/>
                </a:solidFill>
              </a:rPr>
              <a:t>Лазарева Юлия Викторовна</a:t>
            </a:r>
          </a:p>
        </p:txBody>
      </p:sp>
    </p:spTree>
    <p:extLst>
      <p:ext uri="{BB962C8B-B14F-4D97-AF65-F5344CB8AC3E}">
        <p14:creationId xmlns:p14="http://schemas.microsoft.com/office/powerpoint/2010/main" val="4049888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EEFE2B-6656-4D22-8011-FD24500F6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8" y="249714"/>
            <a:ext cx="4283764" cy="3179286"/>
          </a:xfrm>
        </p:spPr>
        <p:txBody>
          <a:bodyPr/>
          <a:lstStyle/>
          <a:p>
            <a:r>
              <a:rPr lang="ru-RU" b="1" dirty="0"/>
              <a:t>Что это за чувство? </a:t>
            </a:r>
            <a:br>
              <a:rPr lang="ru-RU" b="1" dirty="0"/>
            </a:br>
            <a:r>
              <a:rPr lang="ru-RU" b="1" dirty="0"/>
              <a:t>Какая эмоция?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93F0E28-39D6-42E0-A722-CCBAF7B668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6834" y="335536"/>
            <a:ext cx="6118100" cy="6186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482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CA6B74-3E3D-4D7E-A587-A43AB0F86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45415"/>
          </a:xfrm>
        </p:spPr>
        <p:txBody>
          <a:bodyPr>
            <a:noAutofit/>
          </a:bodyPr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Радость - это чувство, которое испытывает человек, это удовольствие, чувство веселого настроения, счастья.</a:t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CBA015A6-A2E5-43AE-9C6C-B15536C6E8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9481" y="2041525"/>
            <a:ext cx="6977247" cy="4451350"/>
          </a:xfrm>
        </p:spPr>
      </p:pic>
    </p:spTree>
    <p:extLst>
      <p:ext uri="{BB962C8B-B14F-4D97-AF65-F5344CB8AC3E}">
        <p14:creationId xmlns:p14="http://schemas.microsoft.com/office/powerpoint/2010/main" val="4158413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D726EB-9ECB-4D2E-BAFC-0872BD8E9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2588" y="365124"/>
            <a:ext cx="4905652" cy="1325563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это за чувство? Какая эмоция?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E7124018-5A78-44E9-9C2C-DA3DCF3842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8240" y="1027906"/>
            <a:ext cx="5995486" cy="3730525"/>
          </a:xfr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DA8B58E-83D4-48BE-9394-85DD309B91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296" y="1828800"/>
            <a:ext cx="4784556" cy="4784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006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E07E70-627A-46B4-8884-2743849BF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5565" y="576470"/>
            <a:ext cx="4214192" cy="2981739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Зависть - это чувство досады, вызванное успехом другого.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4401169-2CD2-4244-9635-9845C4AAC2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096" y="493664"/>
            <a:ext cx="5322630" cy="6129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594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79A312-8B03-40F4-8122-3F58661F1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6365" y="106532"/>
            <a:ext cx="6391922" cy="727969"/>
          </a:xfrm>
        </p:spPr>
        <p:txBody>
          <a:bodyPr>
            <a:norm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Главные герои фильма: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323703E-472F-42D8-A0A4-3157B88E29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798" y="1488552"/>
            <a:ext cx="4399985" cy="3846928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8A60092-04D4-47E0-9B56-4EE3D564FF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1719" y="1447060"/>
            <a:ext cx="4277213" cy="3888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241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8E4CDD-417A-4ED9-AF21-5379B7BD1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316" y="365126"/>
            <a:ext cx="9996255" cy="593662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Ребята поняли, какая Кристина на самом деле.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0A0470C-57EB-4267-8589-68D67C6EF7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1781" y="1243447"/>
            <a:ext cx="7932938" cy="5067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279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C3A33D-68A3-4F6D-B664-40046E472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9114" y="365126"/>
            <a:ext cx="8877669" cy="788971"/>
          </a:xfrm>
        </p:spPr>
        <p:txBody>
          <a:bodyPr>
            <a:norm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Момент исправления Кристины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EE8B467-A2AC-4E3F-A744-76FB5564F4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523" y="1403618"/>
            <a:ext cx="7329398" cy="5089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81081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77</Words>
  <Application>Microsoft Office PowerPoint</Application>
  <PresentationFormat>Широкоэкранный</PresentationFormat>
  <Paragraphs>11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Презентация к фильму «Мандарин» для детей старшего дошкольного возраста</vt:lpstr>
      <vt:lpstr>Что это за чувство?  Какая эмоция?</vt:lpstr>
      <vt:lpstr>Радость - это чувство, которое испытывает человек, это удовольствие, чувство веселого настроения, счастья. </vt:lpstr>
      <vt:lpstr>Что это за чувство? Какая эмоция?</vt:lpstr>
      <vt:lpstr>Зависть - это чувство досады, вызванное успехом другого.</vt:lpstr>
      <vt:lpstr>Главные герои фильма:</vt:lpstr>
      <vt:lpstr>Ребята поняли, какая Кристина на самом деле.</vt:lpstr>
      <vt:lpstr>Момент исправления Кристины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фильму «Мандарин» для детей старшего дошкольного возраста</dc:title>
  <dc:creator>Юлия</dc:creator>
  <cp:lastModifiedBy>Юлия</cp:lastModifiedBy>
  <cp:revision>9</cp:revision>
  <dcterms:created xsi:type="dcterms:W3CDTF">2022-10-21T05:54:12Z</dcterms:created>
  <dcterms:modified xsi:type="dcterms:W3CDTF">2022-10-21T09:58:06Z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462382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S9.2.0</vt:lpwstr>
  </property>
</Properties>
</file>